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NHẠC KHÚC GIÁNG SINH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3800" b="1">
                <a:solidFill>
                  <a:srgbClr val="FFFFFF"/>
                </a:solidFill>
                <a:latin typeface="Arial"/>
              </a:rPr>
              <a:t>1. Kìa trên không trung cao xanh báo</a:t>
            </a:r>
          </a:p>
          <a:p>
            <a:pPr algn="ctr"/>
            <a:r>
              <a:rPr sz="3800" b="1">
                <a:solidFill>
                  <a:srgbClr val="FFFFFF"/>
                </a:solidFill>
                <a:latin typeface="Arial"/>
              </a:rPr>
              <a:t>tin vui hân hoan, hân hoan. Khắp muôn</a:t>
            </a:r>
          </a:p>
          <a:p>
            <a:pPr algn="ctr"/>
            <a:r>
              <a:rPr sz="3800" b="1">
                <a:solidFill>
                  <a:srgbClr val="FFFFFF"/>
                </a:solidFill>
                <a:latin typeface="Arial"/>
              </a:rPr>
              <a:t>nơi ca vang, ca vang mừng Con Thiên</a:t>
            </a:r>
          </a:p>
          <a:p>
            <a:pPr algn="ctr"/>
            <a:r>
              <a:rPr sz="3800" b="1">
                <a:solidFill>
                  <a:srgbClr val="FFFFFF"/>
                </a:solidFill>
                <a:latin typeface="Arial"/>
              </a:rPr>
              <a:t>Chúa giáng sinh làm người. Nào ta mau</a:t>
            </a:r>
          </a:p>
          <a:p>
            <a:pPr algn="ctr"/>
            <a:r>
              <a:rPr sz="3800" b="1">
                <a:solidFill>
                  <a:srgbClr val="FFFFFF"/>
                </a:solidFill>
                <a:latin typeface="Arial"/>
              </a:rPr>
              <a:t>mau nhanh chân đến tôn thờ Con Vua uy</a:t>
            </a:r>
          </a:p>
          <a:p>
            <a:pPr algn="ctr"/>
            <a:r>
              <a:rPr sz="3800" b="1">
                <a:solidFill>
                  <a:srgbClr val="FFFFFF"/>
                </a:solidFill>
                <a:latin typeface="Arial"/>
              </a:rPr>
              <a:t>linh. Hát muôn câu tôn vinh, tôn vinh</a:t>
            </a:r>
          </a:p>
          <a:p>
            <a:pPr algn="ctr"/>
            <a:r>
              <a:rPr sz="3800" b="1">
                <a:solidFill>
                  <a:srgbClr val="FFFFFF"/>
                </a:solidFill>
                <a:latin typeface="Arial"/>
              </a:rPr>
              <a:t>mừng Con Thiên Chúa giáng sinh vì ta.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Hiền Hòa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NHẠC KHÚC GIÁNG SINH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ĐK: Nào cùng hát vang lên ngợi</a:t>
            </a:r>
          </a:p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mừng Chúa uy linh. Cùng thần</a:t>
            </a:r>
          </a:p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thánh tôn vinh Chúa thiên</a:t>
            </a:r>
          </a:p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đình. Vinh danh Thiên Chúa</a:t>
            </a:r>
          </a:p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trên trời, bình an dưới thế</a:t>
            </a:r>
          </a:p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cho loài người Chúa thương.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Hiền Hòa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NHẠC KHÚC GIÁNG SINH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2. Trần gian đi trong u mê, bóng đau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thương che muôn tâm tư. Ngước trông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lên không trung cao xanh, nguyện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thương trông đến nhân gian tội tình.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Người ơi! Mau mau reo vui cất cao lời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hoan ca, hoan ca. Bởi Con Vua cao sang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uy linh vì yêu nhân thế đến ban bình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an.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Hiền Hòa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NHẠC KHÚC GIÁNG SINH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ĐK: Nào cùng hát vang lên ngợi</a:t>
            </a:r>
          </a:p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mừng Chúa uy linh. Cùng thần</a:t>
            </a:r>
          </a:p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thánh tôn vinh Chúa thiên</a:t>
            </a:r>
          </a:p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đình. Vinh danh Thiên Chúa</a:t>
            </a:r>
          </a:p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trên trời, bình an dưới thế</a:t>
            </a:r>
          </a:p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cho loài người Chúa thương.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Hiền Hòa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