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ƯỚC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Như nén hương trầm tỏa lên Nhan Thánh.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Tiếng hát vút cao du dương dịu dàng.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hướng tâm hồn lên Chúa cao quang, dâng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tiến lễ vật ướp men tình yêu. Dâng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bánh rượu nồng hương tinh khiết. Với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chút công lao đổ trên nương đồng.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thương nhận lễ kính dâng lên, cho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chúng con được hưởng ân phúc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ƯỚC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Chúa, Đấng Thánh uy hùng,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muôn loài, nguồn ơn chan chứa.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rộng ban phúc lành, cuộc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luôn tỏa sáng. Lạy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chính sức mạnh, ánh sáng huy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hoàng, khơi nguồn thánh ân. Nguyện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biến đổi chúng con, luôn sống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trong mến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ƯỚC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Ôi rất tự hào là con Thiên Chúa,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giúp con xứng danh con Ngài.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con được gọi tiếng Cha ôi. Xin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luôn sống trong thảo hiếu.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cảm tạ ngợi ca Danh Chúa.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ban muôn ơn dạt dào. Xin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Thần hãy hướng dẫn con, luôn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trên đường về quê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ƯỚC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Chúa, Đấng Thánh uy hùng,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muôn loài, nguồn ơn chan chứa.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rộng ban phúc lành, cuộc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luôn tỏa sáng. Lạy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chính sức mạnh, ánh sáng huy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hoàng, khơi nguồn thánh ân. Nguyện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biến đổi chúng con, luôn sống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trong mến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