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TRỜI CAO TUÔN ĐỔ SƯƠNG MAI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Nguyện trời cao tuôn đổ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sương mai, và ngàn mây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người công chính. Đất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 đi trổ sinh Đấng Cứu Tinh.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mở ra đi trổ sinh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Tinh.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TRỜI CAO TUÔN ĐỔ SƯƠNG MAI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Trời xanh tường thuật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Thiên Chúa.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 loan báo việc tay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làm. Ngày qua mách bảo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tới. Đêm này truyền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cho đêm kia.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TRỜI CAO TUÔN ĐỔ SƯƠNG MAI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Nguyện trời cao tuôn đổ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sương mai, và ngàn mây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người công chính. Đất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 đi trổ sinh Đấng Cứu Tinh.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mở ra đi trổ sinh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Tinh.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TRỜI CAO TUÔN ĐỔ SƯƠNG MAI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Chẳng nghe một lời hay một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tiếng. Tai không nghe thấy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một âm thanh nào. Mà nay sứ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điệp vang rộng khắp Tới nơi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cùng tận chân khơi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TRỜI CAO TUÔN ĐỔ SƯƠNG MAI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Nguyện trời cao tuôn đổ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sương mai, và ngàn mây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người công chính. Đất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 đi trổ sinh Đấng Cứu Tinh.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mở ra đi trổ sinh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Tinh.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TRỜI CAO TUÔN ĐỔ SƯƠNG MAI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Vầng dương làm bình minh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mau tỏa sáng Như tân lang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từ chốn loan phòng. Hỷ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lên đường như tráng sĩ,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này chuyển vần qua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TRỜI CAO TUÔN ĐỔ SƯƠNG MAI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Nguyện trời cao tuôn đổ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sương mai, và ngàn mây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người công chính. Đất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 đi trổ sinh Đấng Cứu Tinh.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mở ra đi trổ sinh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Tinh.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