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Nguyện dâng lên Chúa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rượu bánh trắng tinh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thơm lành là bao công</a:t>
            </a:r>
          </a:p>
          <a:p>
            <a:pPr algn="ctr"/>
            <a:r>
              <a:rPr sz="6150" b="1">
                <a:solidFill>
                  <a:srgbClr val="FFFFFF"/>
                </a:solidFill>
                <a:latin typeface="Arial"/>
              </a:rPr>
              <a:t>khó của những ngày qua.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Ngài đời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vọng tuổi xuân,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tất cả tâm hồn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thân xác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giữ gìn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1. Như làn hương toả ngát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nhan Ngài lời nguyện này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con xin tiến dâng dù bao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khó khăn gian nguy thề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luôn son sắt thuỷ chung.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Ngài đời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vọng tuổi xuân,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tất cả tâm hồn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thân xác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giữ gìn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2. Như rượu thơm bánh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trắng tinh tuyền đời con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nguyện xin như lễ dâng tựa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như lễ dâng ban chiều đồi</a:t>
            </a:r>
          </a:p>
          <a:p>
            <a:pPr algn="ctr"/>
            <a:r>
              <a:rPr sz="5600" b="1">
                <a:solidFill>
                  <a:srgbClr val="FFFFFF"/>
                </a:solidFill>
                <a:latin typeface="Arial"/>
              </a:rPr>
              <a:t>cao dâng hiến tình yêu.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NGUYỆN DÂNG LÊN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ĐK: Dâng Ngài đời con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ước vọng tuổi xuân, dâng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hiến tất cả tâm hồn và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trọn thân xác nguyện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Chúa giữ gìn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Thơ Thảo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