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NGUYỆN DÂNG LÊN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ĐK: Nguyện dâng lên Chúa, con xin tiến dâng, con xin tiến dâng</a:t>
            </a:r>
          </a:p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bánh rượu. Theo khói hương bay, con chắp đôi tay, nguyện xin ân</a:t>
            </a:r>
          </a:p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phúc dư đầy.</a:t>
            </a:r>
          </a:p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&lt;p dir="auto" data-section-id="1hs04op" data-start="509"</a:t>
            </a:r>
          </a:p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data-end="515"&gt;1. Tiến dâng Ngài cuộc đời giữa chốn trần ai.</a:t>
            </a:r>
          </a:p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Gánh nặng vai, u sầu khổ đau còn mãi. Nguyện Ngài dìu con qua</a:t>
            </a:r>
          </a:p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chông gai. Nguyện Ngài chở che cho tương lai. Lắng lo ngày mai,</a:t>
            </a:r>
          </a:p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có Ngài giữa ngày tháng dài.</a:t>
            </a:r>
          </a:p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&lt;p dir="auto" data-section-id="1hs04ka" data-start="724"</a:t>
            </a:r>
          </a:p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data-end="730"&gt;2. Thánh ân Ngài ngàn đời chẳng phút nào ngơi.</a:t>
            </a:r>
          </a:p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Suốt đời con, tay Ngài đưa dẫn chỉ lối. Tình Ngài bên con qua</a:t>
            </a:r>
          </a:p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muôn nơi. Tình Ngài trào tuôn như mưa rơi. Mến thương nào vơi,</a:t>
            </a:r>
          </a:p>
          <a:p>
            <a:pPr algn="ctr"/>
            <a:r>
              <a:rPr sz="2300" b="1">
                <a:solidFill>
                  <a:srgbClr val="FFFFFF"/>
                </a:solidFill>
                <a:latin typeface="Arial"/>
              </a:rPr>
              <a:t>phúc lộc ví tựa biển khơi.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