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Nguyện cầu Chúa dẫn dắt con đi dìu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bước trong tình yêu ngài. Một tình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yêu trao ban sự sống, một tình yêu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cao hơn đồi núi. Tình yêu Chúa sáng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soi tim con để khi con bước chân vào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đời. Con ban truyền tình yêu Thiên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Chúa một tình yêu sáng hơn sao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Tình yêu Ngài như mây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bay cao, cao vút cao lên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tận trời xanh,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ôi bao yêu thương là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bóng mát đưa con vào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2. Nguyện cầu Chúa dẫn dắt con đi dìu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bước trong tình yêu ngài. Một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yêu hương hoa đượm sắc một tình yêu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cao hơn trời đất. Tình yêu Chúa nâng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đỡ con luôn để con đây biết đem vào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đời. Bao dung quảng đại luôn tha thứ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từng ngày luôn sống cho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Tình yêu Ngài như mây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bay cao, cao vút cao lên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tận trời xanh,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ôi bao yêu thương là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bóng mát đưa con vào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Nguyện cầu Chúa dẫn dắt con đi dìu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bước trong tình yêu ngài. Một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yêu bao la biển sáng một tình yêu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tươi vui mùa xuân mới. Tình yêu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xin hãy giúp con để khi con đến với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mọi người. Đem an bình và ban nhân ái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cùng niềm vui đến muôn cõi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CẦU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Tình yêu Ngài như mây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bay cao, cao vút cao lên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tận trời xanh, tình yêu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Ngài ôi bao yêu thương là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bóng mát đưa con vào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