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CẦU CHO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1. Nuôi con mẹ phải cơ cầu.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Đêm ngày sáng tối mẹ hầu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cho con. Một đời gian khó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hy sinh. Không than không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trách vì con một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CẦU CHO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Như xưa Chúa xuống làm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người. Nêu gương thảo hiếu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đời noi theo. Con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Chúa cho mẹ con, An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hạnh phúc cùng Chúa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CẦU CHO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2. Nuôi con mẹ khổ trăm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chiều. Con nào đâu hiểu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ngàn điều lo âu. Cuộc đời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qua những thương đau. Tin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yêu nơi Chúa mẹ đâu sợ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CẦU CHO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Như xưa Chúa xuống làm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người. Nêu gương thảo hiếu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đời noi theo. Con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Chúa cho mẹ con, An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hạnh phúc cùng Chúa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CẦU CHO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3. Cho con đời sống an lành.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Mong ngày con lớn thành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người khôn ngoan. Mẹ dạy con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biết yêu thương, Câu kinh sớm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tối cùng con nguyện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CẦU CHO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Như xưa Chúa xuống làm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người. Nêu gương thảo hiếu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đời noi theo. Con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Chúa cho mẹ con, An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hạnh phúc cùng Chúa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