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NGUỒN SỐNG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1. Ở nơi đâu có yêu thương nhiều Chúa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sẽ hiện diện ban hồng ân. Ở nơi đâu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ghét ghen thù oán sẽ được tình yêu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đến xoá tan. Ở nơi đâu muôn con tim kết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hiệp muôn tâm tư nên một Chúa Thánh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Linh phù trợ. Ở nơi đâu có yêu thương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người Chúa sẽ hiện diện tràn niềm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NGUỒN SỐNG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Yêu người luật yêu thương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muôn đời. Yêu người là yêu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thương Thiên Chúa. Hãy cho nhau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muôn nụ cười, đừng cho nhau gian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dối. Chính yêu thương sẽ gây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dựng trần gian nên thắm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NGUỒN SỐNG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Nguyện hiệp nhất chúng con nên một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 trong ân tình con một Chúa. Nhờ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yêu chúng con được sống mãi luôn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hạnh phúc chẳng phai mờ. Vì tình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Giêsu đã xuống đời mang thân như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Chúa xuống đem ơn trời. Ngài đã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sống, sống cho con người chết cho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người chỉ vì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NGUỒN SỐNG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Yêu người luật yêu thương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muôn đời. Yêu người là yêu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thương Thiên Chúa. Hãy cho nhau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muôn nụ cười, đừng cho nhau gian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dối. Chính yêu thương sẽ gây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dựng trần gian nên thắm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NGUỒN SỐNG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Hãy cùng nhau sống vui thuận hoà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mến thương đậm đà trong nhà Cha. Đừng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tranh chấp chớ đem thù oán hãy lo đoàn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kết mến thương nhau. Vì người khác ta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thương hết tình nên hy sinh quên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mình Chúa sẽ ban ơn lành. Người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sẽ nên phi thường ở trên thiên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đường hưởng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NGUỒN SỐNG YÊU THƯƠNG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ĐK: Yêu người luật yêu thương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muôn đời. Yêu người là yêu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thương Thiên Chúa. Hãy cho nhau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muôn nụ cười, đừng cho nhau gian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dối. Chính yêu thương sẽ gây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dựng trần gian nên thắm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