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Nguồn sống đời con là Mình Máu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Chúa mỗi ngày. Hạnh phúc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là được bên Chúa mỗi phút giây.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nuôi dưỡng trong ân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no thỏa trong an bình. Chìm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sâu trong tình yêu Chúa, Đấng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 hơn chính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xin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hóa và đổi mới con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Thần. Xin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xuống đời sống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Ngày tháng đời con được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thương đổ đầy. Ngài dắt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dìu con đồng hành bên con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dài Tình yêu Chúa ôi hải 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 ôi thiết tha.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tim hồng nhỏ bé đáp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thương con đậm 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xin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hóa và đổi mới con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Thần. Xin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xuống đời sống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Nguyện trót đời con trở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lễ dâng hiến Ngài. Trọn tấm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son xin dành yêu Chúa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đổi thay. Này đây xác thân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hồn, này đây ước mơ đời con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dâng Ngài mãi mãi, nơi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tương lai con vẹn tròn.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xin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hóa và đổi mới con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Thần. Xin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xuống đời sống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