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nguồn ánh sáng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soi đường, đoàn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 về nhà Cha. Lạy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nguồn sức sống, nguồn hạnh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phúc. Đoàn chúng con tiến về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nhà Cha, tiến về nhà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Chúa dẫn lối đưa đường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về nơi chan hoà ánh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sáng, trong âm u cuộc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đời Ngài là ngọn đuốc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sáng ngời.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nguồn ánh sáng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soi đường, đoàn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 về nhà Cha. Lạy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nguồn sức sống, nguồn hạnh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phúc. Đoàn chúng con tiến về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nhà Cha, tiến về nhà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Chúa đổi mới diệu kỳ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trần gian đâm chồi công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lý, nơi giao tranh lệ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nhoà Ngài tận diệt mối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bất hòa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nguồn ánh sáng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soi đường, đoàn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 về nhà Cha. Lạy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nguồn sức sống, nguồn hạnh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phúc. Đoàn chúng con tiến về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nhà Cha, tiến về nhà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Tiếng Chúa phán êm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đềm người ơi vui đời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thương mến, mau quên đi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muộn phiền, cuộc đời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 vững bền.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NGUỒN ÁNH SÁNG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 nguồn ánh sáng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soi đường, đoàn chúng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 về nhà Cha. Lạy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nguồn sức sống, nguồn hạnh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phúc. Đoàn chúng con tiến về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nhà Cha, tiến về nhà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