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ƠI MAU TỚI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Người ơi mau tới tôn thờ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Mình Máu Thánh. Thần lương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nuôi dưỡng linh hồn giữa trần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gian. Người ơi mau tới lãnh nhận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Mình Máu Thánh. Sức sống nuôi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hồn về tới quê thanh nhàn.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ƠI MAU TỚI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Hãy mau về đây chung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mừng. Thế nhân tội lỗi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luôn mãi thương. Dẫu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trời vẫn sống giữa đời.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Mình Máu Thánh nuôi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khắp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ƠI MAU TỚI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Người ơi mau tới tôn thờ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Mình Máu Thánh. Thần lương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nuôi dưỡng linh hồn giữa trần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gian. Người ơi mau tới lãnh nhận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Mình Máu Thánh. Sức sống nuôi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hồn về tới quê thanh nhàn.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ƠI MAU TỚI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Chúa thương trần gian ban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Bánh Thiên Thần. Bánh ban sự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niềm vui thế nhân. Bánh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trợ lực Máu Thánh rửa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sạch. Nuôi người mau tới lãnh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 muôn thánh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ƠI MAU TỚI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Người ơi mau tới tôn thờ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Mình Máu Thánh. Thần lương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nuôi dưỡng linh hồn giữa trần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gian. Người ơi mau tới lãnh nhận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Mình Máu Thánh. Sức sống nuôi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hồn về tới quê thanh nhàn.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