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NHƯ BÓNG MÁT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Người như bóng mát chở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che cho cả cánh đồng,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cây cỏ rộn ràng cùng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hoa trái trổ sinh bình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NHƯ BÓNG MÁT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Giuse, Giuse, xin giữ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gìn đoàn con nơi dương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gian. Hướng tâm hồn vượt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 muôn gian nan, sáng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soi đường về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NHƯ BÓNG MÁT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Người như con suối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nguồn con của ngày nắng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hạn, sự sống hồi sinh để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chào đón ánh quang bình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NHƯ BÓNG MÁT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Giuse, Giuse, xin giữ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gìn đoàn con nơi dương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gian. Hướng tâm hồn vượt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 muôn gian nan, sáng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soi đường về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NHƯ BÓNG MÁT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Người như gương sáng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rạng soi cho mọi tâm hồn,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công đức vẹn toàn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phù giúp chúng nhân cậy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NHƯ BÓNG MÁT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Giuse, Giuse, xin giữ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gìn đoàn con nơi dương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gian. Hướng tâm hồn vượt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 muôn gian nan, sáng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soi đường về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