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LỮ HÀNH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Hành trình của đời ta trên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đường về quê trời. Hành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trình của đời ta, mang hy vọng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vào tình Chúa. Mọi nẻo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cùng chung bước tình yêu. Mọi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nẻo đường dắt nhau về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LỮ HÀNH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Hân hoan ta ra đi loan báo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mùa hồng ân. Để muôn dân yêu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mến Cha trên trời. Loan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cho muôn dân Thiên Chúa là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tình yêu. Ngài xuống thế để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cứu độ chúng sinh.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LỮ HÀNH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Hành trình của đời ta trên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đường về quê trời. Hành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trình của đời ta, mang hy vọng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vào tình Chúa. Mọi nẻo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cùng chung bước tình yêu. Mọi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nẻo đường dắt nhau về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LỮ HÀNH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Hăng say ta ra đi, đi đến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mọi miền xa. Vì chân lý, vì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vinh quê trời. Muôn 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em chung tay, xây đắp đời đẹp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tươi. Trời đất mới sẽ đến cùng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ta.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NGƯỜI LỮ HÀNH TRONG HY VỌNG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ĐK: Hành trình của đời ta trên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con đường về quê trời. Hành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trình của đời ta, mang hy vọng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vào tình Chúa. Mọi nẻo đường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cùng chung bước tình yêu. Mọi</a:t>
            </a:r>
          </a:p>
          <a:p>
            <a:pPr algn="ctr"/>
            <a:r>
              <a:rPr sz="4500" b="1">
                <a:solidFill>
                  <a:srgbClr val="FFFFFF"/>
                </a:solidFill>
                <a:latin typeface="Arial"/>
              </a:rPr>
              <a:t>nẻo đường dắt nhau về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Hoàng Đan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