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NGŨ BÁI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1. Gió mây vượt ngàn biển sống vỗ ru thời gian.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Nguyệt chiếu lung linh vầng thái dương với cõi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xa mờ. Hỏi bông hoa thắm ai đã khoác cho áo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nhung tươi màu. Muôn vật muôn loài là do tay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Ngài dựng nên. Thờ lạy Cha. Thờ lạy Cha uy quyền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cao sáng muôn thuở suy tôn. Nguyện ý Cha bao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trùm đất trời vang lời tụng ca. Nguyện rộng tay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ban đầy ơn Thánh. Từng ngày qua trong niềm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hạnh phúc. Chứa chan tình mở rộng nước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NGŨ BÁI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2. Trái thơm địa đàng tội lỗi chín trên cành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cây. Quả cấm trao tay hằn vết răng phút ấy mê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lầm. Cửa kia đã khép tăm tối đã loang kín trong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tâm hồn. Chút niềm hy vọng một lòng trao gởi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Ngôi Hai. Trời mở ra. Rời tòa cao Ngôi Lời xuống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thế trong cảnh hoang vu. Ngài hiến thân dâng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mình cứu chuộc cõi đời lầm than. Ngài phục sinh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mang về sức sống. Ngài hiển vinh mang tình yêu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đến. Trái tim Ngài là tình thứ tha.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NGŨ BÁI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3. Bóng chim vượt trùng soãi cánh lướt bay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về đây. Lửa thắp tim say là mến yêu chiếu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sáng đêm ngày. Nẻo đường thiên lý ai đã dẫn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đưa bước chân quay về? Chính là Thánh Thần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là nguồn an ủi yêu thương. Nguồn mạch thiêng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còn trào tuôn băng ngàn băng núi bao phủ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muôn nơi. Nguồn Thánh ân dâng đầy thấm vào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tâm hồn niềm vui. Ngự hồn ta đầy Thần Chân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Lý. Gọi mời ta lên đường tươi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NGŨ BÁI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4. Đất vui mỉm cười nở những đóa hoa đẹp tươi.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Gởi gió muôn phương gởi nắng mai sắc thắm tươi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màu. Gọi về chim hót gọi bướm bướm bay múa vui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tưng bừng. Chúc mừng danh Mẹ Ave Maria. Mẹ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đầy ơn. Mẹ đồng trinh như vầng trăng sáng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chiếu tỏa đêm thu. Là Nữ Vương Thiên Đàng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cũng là Mẹ hiền đoàn con. Mẹ là gương trên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đường nên Thánh. Mẹ hiệp công thương người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tội lỗi. Kính xin Mẹ hộ phù 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NGŨ BÁI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5. Tiếng ca khải hoàn khởi tấu giữa đêm phục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sinh. Từ ấy ngân vang vượt tháng năm tiếp nối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muôn đời. Lửa tim khơi sáng lan đến khắp cả nhân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loại. Phúc lành Chúa Trời tặng ban vương miện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yêu thương. Này đoàn con cùng hòa vang khúc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ca vinh chúc hớn hở hân hoan. Mừng biết bao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anh hùng đã nhận vương miện cao sang. Ngự tòa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cao vui hưởng nhan Chúa. Gần kề bên kho tàng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ơn Thánh. Hãy thương tình chuyển cầu giúp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