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NGỌN LỬA MẾN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1. Xin Chúa thắp lên, trong lòng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ngọn lửa hồng của Tình Yêu mến. Xin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thắp lên trong lòng con ngọn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lửa hồng của Tình Mến yêu. Xin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lửa Mến Yêu xua tan bóng tối trong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lòng con, và xin cho Lửa Mến này soi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dẫn bước đời con từng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NGỌN LỬA MẾN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Xin Chúa thắp lên, trong lòng con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ngọn lửa hồng của Tình Yêu mến. Xin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Chúa thắp lên trong lòng con ngọn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lửa hồng của Tình Mến yêu. Xin cho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lửa Mến Yêu xua tan những ghét ghen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nhỏ nhen, và xin cho lòng mỗi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sẵn sàng đáp tiếng Tình yêu gọi mời.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NGỌN LỬA MẾN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3. Xin Chúa thắp lên, trong lòng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ngọn lửa hồng của Tình Yêu mến. Xin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thắp lên trong lòng con ngọn lửa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hồng của Tình Mến yêu. Xin cho lửa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Mến Yêu xua tan những vấn vương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lòng con, để con thi hành ý Ngài trong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niềm tín thác và không ngại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NGỌN LỬA MẾN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Xin Chúa thắp lên, trong lòng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ngọn lửa hồng của Tình Yêu mến.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thắp lên trong lòng con ngọn lửa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của Tình Mến yêu. Xin cho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trí con, yêu thương thúc bách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thực thi, Điều răn Chúa đã phán truyền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người Mến Chúa, đường lên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