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Lời Chúa thúc giục con hãy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đường đi làm vườn nho. Và con đáp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rằng không giống như lời người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thứ nhất. Nhưng rồi con đã thấy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hối hận và ra đi, sẵn sàng thực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 và chăm sóc tốt vườn nho.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ơi! Hãy thứ tha cho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phạm con trót lầm lỡ. Khác chi đứa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hoang hoặc kẻ thu thuế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 nhơ. Chúa ơi! Hãy khoan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lòng giả trá làm ngơ. Để kịp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thời con ăn năn bước trở về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Lời Chúa thúc giục con hãy lên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đường đi làm vườn nho. Và con đã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dạ vâng giống như lời người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thứ hai. Nhưng rồi con thất hứa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dối gạt và không đi, bỏ mặc vườn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nho mà không lo lắng bận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ơi! Hãy thứ tha cho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phạm con trót lầm lỡ. Khác chi đứa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hoang hoặc kẻ thu thuế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 nhơ. Chúa ơi! Hãy khoan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lòng giả trá làm ngơ. Để kịp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thời con ăn năn bước trở về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Lời Chúa đã dạy con hãy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thực trong từng lời nói. Phải tuân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điều răn biết vâng phục và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quyết tâm. Ngôn hành luôn thống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nhất, trách nhiệm và lương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thấm nhuần niềm tin từ nơi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bảo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ơi! Hãy thứ tha cho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phạm con trót lầm lỡ. Khác chi đứa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hoang hoặc kẻ thu thuế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 nhơ. Chúa ơi! Hãy khoan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lòng giả trá làm ngơ. Để kịp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thời con ăn năn bước trở về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Đừng chót lưỡi đầu môi, chớ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buông lời xu nịnh gian dối. Đừng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đạo đức giả nhân, chớ kiêu ngạo tự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cái tôi. Nhưng thực tâm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tốt chân thật và đúng đắn, hết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khiêm tốn lời ăn tiếng nói 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NGÔN HÀNH THỐNG NHẤT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ơi! Hãy thứ tha cho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phạm con trót lầm lỡ. Khác chi đứa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hoang hoặc kẻ thu thuế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 nhơ. Chúa ơi! Hãy khoan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lòng giả trá làm ngơ. Để kịp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thời con ăn năn bước trở về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