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MỪNG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Từ trần gian, và trên cõi thiên đàng,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cùng đồng thanh cất tiếng ngợi mừng các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Thánh. Vì khi xưa, các ngài nêu gương trọn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lành, son sắt trung thành giữ vững một niềm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tin. Rầy vinh quang, đầy sáng láng huy hoàng,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được bên Chúa hưởng phúc thiên đàng lai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láng. Đoàn con xin Chúa thương ban cho gian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trần theo bước các ngài làm rạng danh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MỪNG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Một tình yêu nồng cháy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thiết tha, và một niềm kiên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trung vàng đá. Trọn cuộc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Chúa mà thôi, vững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mến chẳng ngơi, hầu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danh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MỪNG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Từ trần gian, và trên cõi thiên đàng,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cùng đồng thanh cất tiếng ngợi mừng các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Thánh. Vì khi xưa, các ngài nêu gương trọn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lành, son sắt trung thành giữ vững một niềm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tin. Rầy vinh quang, đầy sáng láng huy hoàng,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được bên Chúa hưởng phúc thiên đàng lai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láng. Đoàn con xin Chúa thương ban cho gian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trần theo bước các ngài làm rạng danh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MỪNG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Dù thịt tan, đầu rơi, máu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đổ, dù cực hình gươm đao giày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xéo. Dù trần đời vui thú lợi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danh, với nhiều cám dỗ bản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thân, chỉ làm vinh danh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MỪNG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Từ trần gian, và trên cõi thiên đàng,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cùng đồng thanh cất tiếng ngợi mừng các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Thánh. Vì khi xưa, các ngài nêu gương trọn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lành, son sắt trung thành giữ vững một niềm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tin. Rầy vinh quang, đầy sáng láng huy hoàng,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được bên Chúa hưởng phúc thiên đàng lai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láng. Đoàn con xin Chúa thương ban cho gian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trần theo bước các ngài làm rạng danh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MỪNG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Từng lời kinh vọng ngân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thiết tha, là vạn lòng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thành khẩn. Nguyện cầu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chư thánh hiển vinh, soi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đưa lối đoàn con,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hưởng vinh quang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MỪNG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Từ trần gian, và trên cõi thiên đàng,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cùng đồng thanh cất tiếng ngợi mừng các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Thánh. Vì khi xưa, các ngài nêu gương trọn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lành, son sắt trung thành giữ vững một niềm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tin. Rầy vinh quang, đầy sáng láng huy hoàng,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được bên Chúa hưởng phúc thiên đàng lai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láng. Đoàn con xin Chúa thương ban cho gian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trần theo bước các ngài làm rạng danh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