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KHEN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Lạy Thánh An-tôn diễm phúc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nước Trời. Ngai tòa vinh hiển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Ngài thương đoái nhìn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đoàn. Từ khắp muôn phương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về trước nhan Ngài bao nhiêu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nhọc lao của cuộc đời nguyện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thương chở che.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Nhàn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KHEN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vị Thánh khiêm nhường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ban cho làm phép lạ. Cứu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kẻ cơ bần và đỡ nâng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lầm than. Xin chở che giữ gìn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muôn dân được sống an bình.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một niềm cậy trông vào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Chúa muôn ngàn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Nhàn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KHEN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Lạy Thánh An-tôn là đấng hay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làm phép lạ. Nay đoàn con về hợp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nhau dâng lời nguyện xin. Thử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thách gian nan, lắng lo khổ đau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thất vọng, kêu xin Ngài thương xót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nhận lời, chuyển cầu cùng Chúa xót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Nhàn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KHEN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vị Thánh khiêm nhường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ban cho làm phép lạ. Cứu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kẻ cơ bần và đỡ nâng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lầm than. Xin chở che giữ gìn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muôn dân được sống an bình.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một niềm cậy trông vào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Chúa muôn ngàn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Nhàn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KHEN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Lạy Thánh An-tôn đoàn con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hỉ vui mừng. Xin nhận danh ngài làm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trạng sư quan thầy Đoàn. Đạo đức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siêng năng hi sinh nhiệt tâm phục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vụ theo gương đời sống Thánh quan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thầy một lòng trung tín sắt.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Nhàn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KHEN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vị Thánh khiêm nhường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ban cho làm phép lạ. Cứu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kẻ cơ bần và đỡ nâng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lầm than. Xin chở che giữ gìn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muôn dân được sống an bình.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một niềm cậy trông vào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Chúa muôn ngàn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Nhàn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KHEN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4. Lạy Thánh An-tôn là Đấng che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chở giữ gìn. Xứ Đạo dân Ngài nguyện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Ngài thương bao bọc đỡ nâng. Cuộc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sống an vui tháng năm hồng. Cuộc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sống an vui tháng năm hồng ân dư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tràn. Con nay thành tâm khấn xin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Ngài giữ gìn chở che mãi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Nhàn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KHEN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vị Thánh khiêm nhường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ban cho làm phép lạ. Cứu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kẻ cơ bần và đỡ nâng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lầm than. Xin chở che giữ gìn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muôn dân được sống an bình.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một niềm cậy trông vào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Chúa muôn ngàn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Nhàn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