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CHÚA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Nào cùng nhau cất tiếng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tung hô, ngợi khen Thiên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Ba Ngôi. Mầu nhiệm tôn quí,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cao siêu huyền vi. Mặt trời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chân lý xiết bao quyền 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CHÚA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Vinh danh Ngôi Chúa Cha, Đấng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tạo thành trời đất muôn loài. Vinh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danh Ngôi Chúa Con, Đấng xuống đời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chuộc nhân thế. Vinh danh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Linh nguồn sức mạnh thánh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hoá đoàn con. Dâng lên muôn khúc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ca tiếng đàn cảm mến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CHÚA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Cùng đồng tâm dâng khúc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tân ca Tình Yêu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la. Quyền năng vô đối,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Danh cực cao.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Thiên Chúa với bao kỳ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CHÚA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Vinh danh Ngôi Chúa Cha, Đấng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tạo thành trời đất muôn loài. Vinh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danh Ngôi Chúa Con, Đấng xuống đời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chuộc nhân thế. Vinh danh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Linh nguồn sức mạnh thánh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hoá đoàn con. Dâng lên muôn khúc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ca tiếng đàn cảm mến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CHÚA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Nguyện cầu cho muôn phúc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ân thiêng đoàn con vững chí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trung kiên, vượt bao gian khó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sống trong tình Cha, niềm tin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toả sáng khắp nơi hoà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NGỢI KHEN CHÚA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Vinh danh Ngôi Chúa Cha, Đấng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tạo thành trời đất muôn loài. Vinh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danh Ngôi Chúa Con, Đấng xuống đời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chuộc nhân thế. Vinh danh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Linh nguồn sức mạnh thánh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hoá đoàn con. Dâng lên muôn khúc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ca tiếng đàn cảm mến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