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CA ĐAMINH SAVIO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1. Chúng ta có một người anh thiêng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liêng một người anh thiêng liêng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trên trời. Vị thánh nhỏ trinh trong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đơn sơ là niềm vui hân hoan cho muôn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người. Vui phục vụ Thánh lễ, vui học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hành chăm ngoan, sống thánh thiện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là chu toàn bổn phận với vui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CA ĐAMINH SAVIO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Cùng ngợi ca thánh Sa-vi-ô, cùng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ca thánh Sa-vi-ô. Vinh phúc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 thoả ước mơ, trong trắng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rực tuổi thơ. Tuổi xuân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muôn nhân đức, tội trần thà chết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vương nhơ. Xin cầu thay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cho đoàn em thơ. Đa-minh Sa-vi-ô!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CA ĐAMINH SAVIO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Chúng ta có một người anh thiêng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liêng một người anh thiêng liêng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trên trời. Giữa lứa tuổi hoa niên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xuân xanh là bông hoa thơm hương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cho cuộc đời. Thân tình cùng Giêsu,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yêu Mẹ Maria, nay hiển vinh rồi xin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cầu thay nguyện giúp không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CA ĐAMINH SAVIO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Cùng ngợi ca thánh Sa-vi-ô, cùng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ca thánh Sa-vi-ô. Vinh phúc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 thoả ước mơ, trong trắng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rực tuổi thơ. Tuổi xuân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muôn nhân đức, tội trần thà chết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vương nhơ. Xin cầu thay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cho đoàn em thơ. Đa-minh Sa-vi-ô!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CA ĐAMINH SAVIO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Chúng ta có một người anh thiêng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liêng một người anh thiêng liêng trên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trời. Tuy bé nhỏ nhưng vĩ đại thay là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gương sáng soi cho muôn muôn người.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Tông đồ cho thế giới, gương lành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muôn nơi chiếu toả trên trời như vì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sao rực sáng lung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CA ĐAMINH SAVIO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Cùng ngợi ca thánh Sa-vi-ô, cùng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ca thánh Sa-vi-ô. Vinh phúc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 thoả ước mơ, trong trắng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rực tuổi thơ. Tuổi xuân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muôn nhân đức, tội trần thà chết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vương nhơ. Xin cầu thay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cho đoàn em thơ. Đa-minh Sa-vi-ô!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