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NGÀY XUÂN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Ngày xuân đã tới gieo tươi ấm mọi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nơi mang hương mới cho đời, nào tất cả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chúng ta dâng lời ca mừng xuân mới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(chung lời mừng xuân). Nào cùng hô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vang tiếng chúc tụng Chúa ta cho xuân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mới muôn nhà, nào tất cả chúng ta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chung lời ca khen Chúa Trời. (ca khen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Trời).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NGÀY XUÂN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1. Đàn lên réo rắt (đàn lên réo rắt). Hát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khen Danh Ngài (hát khen Danh Ngài). Vì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Ngài thương ta ban cho mùa xuân mới với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những ngày tháng năm trong an bình. Hỡi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người con Chúa (hỡi người con Chúa). Hãy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luôn trung thành (hãy luôn trung thành).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Dù gặp đau thương hay muôn ngàn nguy khó</a:t>
            </a:r>
          </a:p>
          <a:p>
            <a:pPr algn="ctr"/>
            <a:r>
              <a:rPr sz="3500" b="1">
                <a:solidFill>
                  <a:srgbClr val="FFFFFF"/>
                </a:solidFill>
                <a:latin typeface="Arial"/>
              </a:rPr>
              <a:t>quyết sống đời vững tin trong tình yêu.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NGÀY XUÂN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Ngày xuân đã tới gieo tươi ấm mọi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nơi mang hương mới cho đời, nào tất cả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chúng ta dâng lời ca mừng xuân mới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(chung lời mừng xuân). Nào cùng hô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vang tiếng chúc tụng Chúa ta cho xuân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mới muôn nhà, nào tất cả chúng ta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chung lời ca khen Chúa Trời. (ca khen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Trời).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NGÀY XUÂN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2. Hãy tạ ơn Chúa (hãy tạ ơn Chúa).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Tháng năm qua rồi (tháng năm qua rồi).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Và cầu xin Chúa ban cho nhiều ơn phúc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với những ngày tới đây trong cuộc đời.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Hỡi người tội lỗi (hỡi người tội lỗi). Hãy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mau quay về (hãy mau quay về). Tìm lại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tình Chúa sau bao ngày tăm tối thống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hối tội đã qua, ta cùng vui.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NGÀY XUÂN MỚI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ĐK: Ngày xuân đã tới gieo tươi ấm mọi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nơi mang hương mới cho đời, nào tất cả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chúng ta dâng lời ca mừng xuân mới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(chung lời mừng xuân). Nào cùng hô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vang tiếng chúc tụng Chúa ta cho xuân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mới muôn nhà, nào tất cả chúng ta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chung lời ca khen Chúa Trời. (ca khen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Chúa Trời).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Thái Nguyên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