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NGÀY VUI GIOAN CHÀO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Gioan chào đời ngày vui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tươi sáng. Gioan chào đời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niềm vui dâng cao. Dâng cao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trên đồi núi Giuđa. Dâng cao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trong lòng người gần xa.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NGÀY VUI GIOAN CHÀO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Hài nhi tiên tri tươi xinh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chào đời. Hồng ân cao vời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người chờ đón. Tiếng đàn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hoà với tiếng lòng hân hoan.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mừng tình thương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bao la.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NGÀY VUI GIOAN CHÀO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Gioan chào đời ngày vui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tươi sáng. Gioan chào đời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niềm vui dâng cao. Dâng cao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trên đồi núi Giuđa. Dâng cao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trong lòng người gần xa.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NGÀY VUI GIOAN CHÀO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Người con song thân bao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năm mong chờ. Người con cao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vời hơn người trần thế.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rồi Ngài đến sáng ngời quê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hương. Quê nghèo bừng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ánh hồng đêm sương.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NGÀY VUI GIOAN CHÀO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Gioan chào đời ngày vui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tươi sáng. Gioan chào đời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niềm vui dâng cao. Dâng cao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trên đồi núi Giuđa. Dâng cao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trong lòng người gần xa.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NGÀY VUI GIOAN CHÀO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Đoàn con dương gian 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 chào mừng. Lời ca tưng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bừng vang về thiên quốc.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 đời sống vướng nhiều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 nan. Xin ngài dìu đưa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bến bờ khang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NGÀY VUI GIOAN CHÀO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Gioan chào đời ngày vui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tươi sáng. Gioan chào đời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niềm vui dâng cao. Dâng cao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trên đồi núi Giuđa. Dâng cao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trong lòng người gần xa.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