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Ô kìa hừng đông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báo hiệu ngày mới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sống của con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tới cõi đời đời đi tới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trời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Ngày mai đó và từ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bụi đất ta sống lại.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Ngày mai đó và rồi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sẽ thấy Chúa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Những người đã yên giấc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thấy lại ngày sáng chói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cuộc sống giữa gian trần tô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điểm cõi Thiên đường vinh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phúc muôn đời bừng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Ngày mai đó và từ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bụi đất ta sống lại.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Ngày mai đó và rồi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sẽ thấy Chúa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Muôn lòng hãy ghi nhớ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Người đã hiến tế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đã chết trên đồi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đã xóa muôn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dẫn ta về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MAI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Ngày mai đó và từ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bụi đất ta sống lại.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Ngày mai đó và rồi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sẽ thấy Chúa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