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LỄ CÁC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Ngày lễ kính mừng các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Thánh trên trời: Giáo Hội hân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hoan khắp gần xa hát vang.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Kìa chốn Thiên Cung các Thánh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rạng ngời: Ghé mặt thương xem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Giáo Hội nơi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Tâm Bảo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LỄ CÁC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Bởi vì đâu nay được thắng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trận toàn công? Thác yên hàn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về bên ngai Chúa cao sang.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Sống bền gan thanh tịnh lánh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tội lập công, Đến nay được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hạnh phúc thanh nhàn.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Tâm Bảo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LỄ CÁC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Ngày lễ kính mừng các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Thánh trên trời: Giáo Hội hân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hoan khắp gần xa hát vang.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Kìa chốn Thiên Cung các Thánh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rạng ngời: Ghé mặt thương xem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Giáo Hội nơi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Tâm Bảo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LỄ CÁC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Hết lòng con nay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nối gương tiền nhân. Sống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và luôn mến Chúa suốt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 Quyết lòng không mơ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màng thú vui vội tan, Ước sau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này được phúc trên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Tâm Bảo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NGÀY LỄ CÁC THÁNH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Ngày lễ kính mừng các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Thánh trên trời: Giáo Hội hân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hoan khắp gần xa hát vang.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Kìa chốn Thiên Cung các Thánh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rạng ngời: Ghé mặt thương xem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Giáo Hội nơi trần 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Tâm Bảo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