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Hôm nay muôn dân đã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thấy ánh sáng. Hôm nay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đến viếng thăm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 Người là Vua uy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Vua vinh quang. là Vua Thái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Bình, Vua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Sự sống đã bừng lên,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sự sáng đã lan tràn khắp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nơi. Trần thế xưa chìm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u tối đã tìm thấy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ánh quang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Hôm nay muôn dân đã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thấy ánh sáng. Hôm nay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đến viếng thăm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 Người là Vua uy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Vua vinh quang. là Vua Thái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Bình, Vua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2. Người đã đến trần gian,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sinh giữa chốn hang lừa khó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khăn. Này chính Đấng ngàn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dân trông ngóng đến giải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thoát chúng sinh mê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Hôm nay muôn dân đã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thấy ánh sáng. Hôm nay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đến viếng thăm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 Người là Vua uy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Vua vinh quang. là Vua Thái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Bình, Vua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