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NGÀN NĂM BỀN VỮNG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Đời nọ tới đời kia, ngàn năm bền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vững. Thánh Tâm Chúa vẫn hằng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một lòng nuôi dưỡng. Ý định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 Người khỏi tay (là) tay tử thần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nuôi sống dân Người trong buổi cơ hàn.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PK: Người công chính hãy reo hò mừng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Kẻ ngay lành nào hãy cất tiếng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