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NGẮM MÌNH THÁNH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Ngắm Mình Thánh Chúa trên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bàn thờ này. Nói gì cho thoả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tấm lòng yêu mến. Đây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 Cung xuống nơi gian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trần. Hồn tôi tin mến lãng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quên thời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Hoài Đức, Trúc Thủy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NGẮM MÌNH THÁNH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ĐK: Ôi Chúa Giê-su! Chúa hiển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vinh. Con sung sướng sống an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bình. Mình Máu Chúa lương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thực thần linh. Nuôi hồn con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cái tháng năm no lành.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Hoài Đức, Trúc Thủy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NGẮM MÌNH THÁNH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Dưới hình rượu bánh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ngự thật đây. Mắt trần đâu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thấy nhiệm mầu khôn sánh.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suối linh ân mến tin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vững vàng. Được hưởng nhan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giữa muôn hào quang.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Hoài Đức, Trúc Thủy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NGẮM MÌNH THÁNH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ĐK: Ôi Chúa Giê-su! Chúa hiển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vinh. Con sung sướng sống an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bình. Mình Máu Chúa lương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thực thần linh. Nuôi hồn con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cái tháng năm no lành.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Hoài Đức, Trúc Thủy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NGẮM MÌNH THÁNH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Ôi tình yêu Chúa vô cùng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ngọt ngào! Tháng ngày luôn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muốn ở gần con yêu. Xin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yêu con xuống trong tâm hồn.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Và con yêu Chúa đâu mong gì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hơn.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Hoài Đức, Trúc Thủy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NGẮM MÌNH THÁNH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ĐK: Ôi Chúa Giê-su! Chúa hiển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vinh. Con sung sướng sống an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bình. Mình Máu Chúa lương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thực thần linh. Nuôi hồn con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cái tháng năm no lành.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Hoài Đức, Trúc Thủy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NGẮM MÌNH THÁNH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4. Với tình con hiếu xin quỳ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lặng chầu. Ngắm Mình Thánh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trút ngàn lo âu. Chan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chứa ơn thiêng tháng năm thế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trần. Dù muôn giông tố sống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vui 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Hoài Đức, Trúc Thủy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NGẮM MÌNH THÁNH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ĐK: Ôi Chúa Giê-su! Chúa hiển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vinh. Con sung sướng sống an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bình. Mình Máu Chúa lương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thực thần linh. Nuôi hồn con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cái tháng năm no lành.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Hoài Đức, Trúc Thủy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