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</p:sldIdLst>
  <p:sldSz cx="12191999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NGẮM MẸ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4550" b="1">
                <a:solidFill>
                  <a:srgbClr val="FFFFFF"/>
                </a:solidFill>
                <a:latin typeface="Arial"/>
              </a:rPr>
              <a:t>ĐK: Mẹ dấu yêu ơi, hãy cho con</a:t>
            </a:r>
          </a:p>
          <a:p>
            <a:pPr algn="ctr"/>
            <a:r>
              <a:rPr sz="4550" b="1">
                <a:solidFill>
                  <a:srgbClr val="FFFFFF"/>
                </a:solidFill>
                <a:latin typeface="Arial"/>
              </a:rPr>
              <a:t>được yêu Mẹ, Mẹ Chúa Giêsu, con</a:t>
            </a:r>
          </a:p>
          <a:p>
            <a:pPr algn="ctr"/>
            <a:r>
              <a:rPr sz="4550" b="1">
                <a:solidFill>
                  <a:srgbClr val="FFFFFF"/>
                </a:solidFill>
                <a:latin typeface="Arial"/>
              </a:rPr>
              <a:t>mong noi gương Mẹ luôn. Mẹ dấu</a:t>
            </a:r>
          </a:p>
          <a:p>
            <a:pPr algn="ctr"/>
            <a:r>
              <a:rPr sz="4550" b="1">
                <a:solidFill>
                  <a:srgbClr val="FFFFFF"/>
                </a:solidFill>
                <a:latin typeface="Arial"/>
              </a:rPr>
              <a:t>yêu ơi, hãy cho con được theo</a:t>
            </a:r>
          </a:p>
          <a:p>
            <a:pPr algn="ctr"/>
            <a:r>
              <a:rPr sz="4550" b="1">
                <a:solidFill>
                  <a:srgbClr val="FFFFFF"/>
                </a:solidFill>
                <a:latin typeface="Arial"/>
              </a:rPr>
              <a:t>Mẹ, hằng mãi khiêm nhu, xin vâng</a:t>
            </a:r>
          </a:p>
          <a:p>
            <a:pPr algn="ctr"/>
            <a:r>
              <a:rPr sz="4550" b="1">
                <a:solidFill>
                  <a:srgbClr val="FFFFFF"/>
                </a:solidFill>
                <a:latin typeface="Arial"/>
              </a:rPr>
              <a:t>suốt cả cuộc đời, trọn đời con.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Giang Tâm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NGẮM MẸ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1. Nhìn bước Mẹ đã đi, xin cho con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luôn noi gót Mẹ, tập sống mãi khiêm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nhu, xin vâng với trung kiên. Mẹ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giữ cho lòng con luôn luôn đơn sơ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và ngoan hiền, và phó thác không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ngơi cho Chúa với lòng an bình.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Giang Tâm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NGẮM MẸ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4550" b="1">
                <a:solidFill>
                  <a:srgbClr val="FFFFFF"/>
                </a:solidFill>
                <a:latin typeface="Arial"/>
              </a:rPr>
              <a:t>ĐK: Mẹ dấu yêu ơi, hãy cho con</a:t>
            </a:r>
          </a:p>
          <a:p>
            <a:pPr algn="ctr"/>
            <a:r>
              <a:rPr sz="4550" b="1">
                <a:solidFill>
                  <a:srgbClr val="FFFFFF"/>
                </a:solidFill>
                <a:latin typeface="Arial"/>
              </a:rPr>
              <a:t>được yêu Mẹ, Mẹ Chúa Giêsu, con</a:t>
            </a:r>
          </a:p>
          <a:p>
            <a:pPr algn="ctr"/>
            <a:r>
              <a:rPr sz="4550" b="1">
                <a:solidFill>
                  <a:srgbClr val="FFFFFF"/>
                </a:solidFill>
                <a:latin typeface="Arial"/>
              </a:rPr>
              <a:t>mong noi gương Mẹ luôn. Mẹ dấu</a:t>
            </a:r>
          </a:p>
          <a:p>
            <a:pPr algn="ctr"/>
            <a:r>
              <a:rPr sz="4550" b="1">
                <a:solidFill>
                  <a:srgbClr val="FFFFFF"/>
                </a:solidFill>
                <a:latin typeface="Arial"/>
              </a:rPr>
              <a:t>yêu ơi, hãy cho con được theo</a:t>
            </a:r>
          </a:p>
          <a:p>
            <a:pPr algn="ctr"/>
            <a:r>
              <a:rPr sz="4550" b="1">
                <a:solidFill>
                  <a:srgbClr val="FFFFFF"/>
                </a:solidFill>
                <a:latin typeface="Arial"/>
              </a:rPr>
              <a:t>Mẹ, hằng mãi khiêm nhu, xin vâng</a:t>
            </a:r>
          </a:p>
          <a:p>
            <a:pPr algn="ctr"/>
            <a:r>
              <a:rPr sz="4550" b="1">
                <a:solidFill>
                  <a:srgbClr val="FFFFFF"/>
                </a:solidFill>
                <a:latin typeface="Arial"/>
              </a:rPr>
              <a:t>suốt cả cuộc đời, trọn đời con.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Giang Tâm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NGẮM MẸ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2. Nhìn ngắm Mẹ thật lâu, con vui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chấp nhận mọi khổ sầu, vì thấy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suốt cuộc đời Mẹ theo Chúa đến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cùng. Mẹ giữ cho lòng con theo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gương sáng của Mẹ đêm ngày, để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đến cuối cuộc đời được hưởng phúc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lành trên trời.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Giang Tâm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NGẮM MẸ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4550" b="1">
                <a:solidFill>
                  <a:srgbClr val="FFFFFF"/>
                </a:solidFill>
                <a:latin typeface="Arial"/>
              </a:rPr>
              <a:t>ĐK: Mẹ dấu yêu ơi, hãy cho con</a:t>
            </a:r>
          </a:p>
          <a:p>
            <a:pPr algn="ctr"/>
            <a:r>
              <a:rPr sz="4550" b="1">
                <a:solidFill>
                  <a:srgbClr val="FFFFFF"/>
                </a:solidFill>
                <a:latin typeface="Arial"/>
              </a:rPr>
              <a:t>được yêu Mẹ, Mẹ Chúa Giêsu, con</a:t>
            </a:r>
          </a:p>
          <a:p>
            <a:pPr algn="ctr"/>
            <a:r>
              <a:rPr sz="4550" b="1">
                <a:solidFill>
                  <a:srgbClr val="FFFFFF"/>
                </a:solidFill>
                <a:latin typeface="Arial"/>
              </a:rPr>
              <a:t>mong noi gương Mẹ luôn. Mẹ dấu</a:t>
            </a:r>
          </a:p>
          <a:p>
            <a:pPr algn="ctr"/>
            <a:r>
              <a:rPr sz="4550" b="1">
                <a:solidFill>
                  <a:srgbClr val="FFFFFF"/>
                </a:solidFill>
                <a:latin typeface="Arial"/>
              </a:rPr>
              <a:t>yêu ơi, hãy cho con được theo</a:t>
            </a:r>
          </a:p>
          <a:p>
            <a:pPr algn="ctr"/>
            <a:r>
              <a:rPr sz="4550" b="1">
                <a:solidFill>
                  <a:srgbClr val="FFFFFF"/>
                </a:solidFill>
                <a:latin typeface="Arial"/>
              </a:rPr>
              <a:t>Mẹ, hằng mãi khiêm nhu, xin vâng</a:t>
            </a:r>
          </a:p>
          <a:p>
            <a:pPr algn="ctr"/>
            <a:r>
              <a:rPr sz="4550" b="1">
                <a:solidFill>
                  <a:srgbClr val="FFFFFF"/>
                </a:solidFill>
                <a:latin typeface="Arial"/>
              </a:rPr>
              <a:t>suốt cả cuộc đời, trọn đời con.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Giang Tâm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