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VÌ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Ngài vì yêu con, từ trời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thế làm người. Ngài vì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con, không quản ngại từ bỏ vinh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quang. Ngài vì yêu con, một đời rao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Mừng cứu rỗi. Ngài vì yêu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suốt cuộc đời chịu những long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VÌ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 là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yêu, con xin đền đáp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 Lạy Chúa là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yêu, cho con hiểu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VÌ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Vì tình yêu thương, mà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giữ mãi phận mình. Là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Ngôi Hai, Đấng tạo thành cùng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yêu. Ngài nhận kiếp sống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mang thân phận tội tớ.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rửa chân con, chân của người tội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lỗi đầy 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VÌ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 là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yêu, con xin đền đáp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 Lạy Chúa là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yêu, cho con hiểu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VÌ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Ngài vì yêu con, chẳng ngại chia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kiếp sống người phàm. Để gần bên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con, như mẹ hiền bồng ẵm con thơ.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chịu đau thương, mà miệng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buông lời than trách. Chịu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khinh chê cho loài người tìm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thấy đường về.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VÌ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 là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yêu, con xin đền đáp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 Lạy Chúa là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yêu, cho con hiểu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VÌ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4. Ngài vì thương con, mà mở ra lối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bước về trời. Ngài gọi con đi, theo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đường Ngài về với Cha yêu. Dù ngàn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gian nan, Ngài mời con giữ lòng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trung tín. Vì đường hy sinh chính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là đường để sống quang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VÌ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 là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yêu, con xin đền đáp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 Lạy Chúa là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yêu, cho con hiểu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