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1. Ngài đã đến (đến) bên người điếc ngọng,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đặt tay thiêng vào trong lỗ tai anh, nhổ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nước miếng dành bôi vào lưỡi môi, rồi ngước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mắt thở dài và phán truyền: “Ap-pha-ta”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hãy mở (là mở) ra! “Ap-pha-ta” hãy mở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(là mở) ra! Để đôi tai nghe tiếng vọng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vang xa, miệng môi luôn vui cất lời hát ca.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Tán tụng Chúa ta: Ha-lê-lu-ia.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Ngày Chúa đến mắt ai mù sẽ mở, nhờ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cậy trông người tai điếc nghe thông,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què sẽ tựa nai nhảy bước xa, và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câm mở miệng và hát ca. Vui lên 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chớ sợ (là sợ) chi! Vui lên đi chớ sợ (là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sợ) chi! Vì Đức Chúa đã đến từ bên Cha.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công minh phán xét thưởng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vinh. Tán tụng Chúa ta: Ha-lê-lu-ia.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3. Ngày Chúa đến giữa sa mạc nước trào,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nào khe suối chảy nơi đất hoang vu, vùng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khô nóng thành ao hồ nước trong, miền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sỏi đá mạch ngầm trào nước ra. Vui lên đi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chớ sợ (là sợ) chi! Vui lên đi chớ sợ (là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sợ) chi! Vì Đức Chúa đã đến từ bên Cha.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Người công minh phán xét thưởng phúc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vinh. Tán tụng Chúa ta: Ha-lê-lu-ia.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