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NGÀI CÓ ĐÓ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Ngài có đó khi con tưởng mình đang cô đơn. Ngài nghe con khi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chẳng ai đáp lời. Ngài yêu con khi mọi người lìa bỏ xa con, khi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tình đời là mối giây oan, ân tình Ngài hằng luôn chan chứa. Ngài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có đó dang tay chờ đợi con bao năm. Ngài kêu con mong được con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đáp lại. Ngài bên con trên đường dài mờ khuất tương lai, chân mệt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nhoài thập giá trên vai, con mong đáp Tình Yêu Chúa. Ôi! Con yêu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Chúa quá muộn màng, con yêu Chúa quá muộn màng. Ngài đã chiến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thắng, con mù lòa Ngài đã chiếu sáng. Ngài tỏa ngát hương và làm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con say mến Ngài là dịu êm và làm con khao khát ngày đêm. Ngài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có đó như bóng hình nào trong con tim. Ngài trong con thế mà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con vẫn tìm. Ngài thương con xoa dịu hồn đầy vết thương đau,</a:t>
            </a:r>
          </a:p>
          <a:p>
            <a:pPr algn="ctr"/>
            <a:r>
              <a:rPr sz="2300" b="1">
                <a:solidFill>
                  <a:srgbClr val="FFFFFF"/>
                </a:solidFill>
                <a:latin typeface="Arial"/>
              </a:rPr>
              <a:t>tha tội tình nhẹ gánh gian lao, con tin Chúa là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