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BẢO GÌ CÁC CON HÃY LÀM THEO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“Nếu Ngài bảo gì con hãy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theo” Nước kia nên rượu thơm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nồng. Ngất say trong tiệc cưới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tưng bừng. Lời Mẹ dạy dỗ mãi khắc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ghi. Nguyện Mẹ dìu dắt mỗi bước đi.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lý xa vời Mẹ hỡi hãy luôn phù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BẢO GÌ CÁC CON HÃY LÀM THEO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Hồng ân Chúa xuống trên phận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này. Tình yêu Chúa che chở đêm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ngày. Thân con bé nhỏ nương nhờ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vòng tay. Tiếng Ngài réo gọi vui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mừng biết mấy. Lắng nghe tiếng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Ngài truyền dạy con sẽ làm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BẢO GÌ CÁC CON HÃY LÀM THEO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“Nếu Ngài bảo gì con hãy làm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theo” Bước đi rao giảng Tin Mừng.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Ủi an bao kẻ khốn cùng. Kìa đàn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chiên Chúa sống bơ vơ. Hằng mong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Mục tử đến chăm lo. Đưa dẫn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chiên lạc về tới bến mơ đợi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BẢO GÌ CÁC CON HÃY LÀM THEO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Hồng ân Chúa xuống trên phận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này. Tình yêu Chúa che chở đêm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ngày. Thân con bé nhỏ nương nhờ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vòng tay. Tiếng Ngài réo gọi vui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mừng biết mấy. Lắng nghe tiếng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Ngài truyền dạy con sẽ làm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BẢO GÌ CÁC CON HÃY LÀM THEO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“Nếu Ngài bảo gì con hãy làm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theo” Muối men cho cả nhân trần.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Đuốc thiêng soi tỏ tâm hồn. Để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biết Phúc Thiên ân. Trở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Chúa sống canh tân. Biến đổi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người chờ đón phúc vinh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BẢO GÌ CÁC CON HÃY LÀM THEO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Hồng ân Chúa xuống trên phận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này. Tình yêu Chúa che chở đêm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ngày. Thân con bé nhỏ nương nhờ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vòng tay. Tiếng Ngài réo gọi vui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mừng biết mấy. Lắng nghe tiếng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Ngài truyền dạy con sẽ làm ngay.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