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MUỐN THEO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Nếu muốn theo Thầy phải trao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dâng mạng sống, phải luôn dám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buông bỏ cửa nhà nơi thiết thân.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Nếu muốn theo Thầy phải vâng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mang thập giá, phải luôn luôn từ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bỏ cả ngay chính thân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Mộng Huỳnh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MUỐN THEO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Theo bước Ngài là cho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đi mãi, cho hết cả bản thân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mỗi ngày. Theo bước Ngài là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luôn dâng hiến, dâng xác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hồn làm lễ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Mộng Huỳnh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MUỐN THEO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Nếu muốn theo Ngài phải vâng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mang thập giá, phải cho chính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thân mình, phải gởi trao trái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tim. Nếu muốn theo Ngài phải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trao dâng mạng sống, phải cho đi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chẳng tiếc cả thân xác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Mộng Huỳnh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MUỐN THEO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Theo bước Ngài là cho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đi mãi, cho hết cả bản thân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mỗi ngày. Theo bước Ngài là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luôn dâng hiến, dâng xác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hồn làm lễ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Mộng Huỳnh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MUỐN THEO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Hiến tế mỗi ngày là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chèo chống vượt qua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ích kỷ từ bỏ bao 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riêng. Hiến tế mỗi ngày là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từ chối, niềm đam mê trần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giới hằng vây hãm bên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Mộng Huỳnh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MUỐN THEO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Theo bước Ngài là cho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đi mãi, cho hết cả bản thân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mỗi ngày. Theo bước Ngài là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luôn dâng hiến, dâng xác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hồn làm lễ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Mộng Huỳnh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