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MAI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Nếu ngày mai Chúa quang lâm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vô cùng xao xuyến vì còn vương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vấn đam mê, và bao u sầu nhân thế.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Nếu ngày mai Chúa quang lâm chắc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vô cùng hoang mang, vì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còn bao lỡ làng, và còn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trái ngang bẽ bàng.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MAI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chúng con chân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cải hoá cuộc sống mình, và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công bình bác ái, để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mai vui mừng trong Chúa. Xin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con sẵn sàng tỉnh thức mỗi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ngày, là sống một tình yêu bao la,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 sắt đá đón chờ Chúa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MAI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Nếu ngày mai Chúa quang lâm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lo sợ bối rối, vì con bao nỗi lo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âu, và bao tham vọng nung nấu. Nếu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mai Chúa quang lâm chắc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vô cùng nguy nan, vì đời sống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hao mòn, và tình mến yêu chưa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vẹn tròn.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MAI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chúng con chân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cải hoá cuộc sống mình, và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công bình bác ái, để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mai vui mừng trong Chúa. Xin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con sẵn sàng tỉnh thức mỗi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ngày, là sống một tình yêu bao la,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 sắt đá đón chờ Chúa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MAI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Ước gì con sống yêu thương,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sẽ vui mừng đón Chúa,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còn sợ hãi lo âu, vì trong tim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dấu. Ước gì con sống trung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kiên, biết hy sinh vì niềm tin,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sống ngày mai rạng ngời,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gặp Chúa an vui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MAI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chúng con chân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cải hoá cuộc sống mình, và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công bình bác ái, để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mai vui mừng trong Chúa. Xin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con sẵn sàng tỉnh thức mỗi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ngày, là sống một tình yêu bao la,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 sắt đá đón chờ Chúa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