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CON CHỢT NHỚ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ơi con sẽ ra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lễ vật lại nơi đây nếu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chợt nhớ hôm qua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bất hòa với anh 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mà con chưa có làm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CON CHỢT NHỚ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Vì Chúa nói rằng Chúa ơi!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biết rằng Chúa ơi! Lễ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tế Chúa sẽ không ưng.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nói rằng Chúa ơi! Và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rằng Chúa ơi! Ngài chỉ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ưng ý tấm thân hòa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CON CHỢT NHỚ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ơi con sẽ ra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lễ vật lại nơi đây nếu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chợt nhớ hôm qua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bất hòa với anh 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mà con chưa có làm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CON CHỢT NHỚ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Vì Chúa nói rằng Chúa ơi!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Và con biết rằng Chúa ơi! Rượu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ngọt bánh Chúa sẽ không ưng.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Vì Chúa nói rằng Chúa ơi!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biết rằng Chúa ơi! Ngài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chỉ ưng ý tấm thân hòa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NẾU CON CHỢT NHỚ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ơi con sẽ ra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lễ vật lại nơi đây nếu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chợt nhớ hôm qua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bất hòa với anh 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mà con chưa có làm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