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NÊN NGƯỜI CỦA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1. Chúa ơi dạy con luôn thấy mình, luôn biết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mình là người của Chúa và cũng chính là của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mọi người. Vậy nên con phải sống sao hiền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lành và khiêm tốn, để Chúa dẫn dắt, để Chúa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chỉ lối bước chân con đi. Chúa ơi dạy con luôn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thấy mình, luôn biết mình là người của Chúa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và cũng chính là của mọi người. Vậy nên con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phải sống sao chân thành và nhân ái, để ai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gặp con đều thấy bình an của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JB. An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NÊN NGƯỜI CỦA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ĐK: Hãy biến đổi con trở nên như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Chúa mỗi ngày. Hãy đến cùng con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để con luôn có Chúa trong đời.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Xin dạy con khát khao, dạy con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ước ao. Dạy con cách yêu thương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để trở nên người của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JB. An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NÊN NGƯỜI CỦA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2. Ước sao rằng con luôn thấy mình, luôn biết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mình là người của Chúa và cũng chính là của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mọi người. Để con nên đôi cánh bay cho người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không đôi tay, và nên nồng say sẻ chia cùng ai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thiếu vắng chân tình. Ước sao rằng con luôn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thấy mình, luôn biết mình là người của Chúa và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cũng chính là của mọi người. Chọn trao yêu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thương trước khi muốn làm một điều chi, vì đó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là chính điều Chúa hằng mong nơi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JB. An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NÊN NGƯỜI CỦA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ĐK: Hãy biến đổi con trở nên như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Chúa mỗi ngày. Hãy đến cùng con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để con luôn có Chúa trong đời.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Xin dạy con khát khao, dạy con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ước ao. Dạy con cách yêu thương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để trở nên người của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JB. An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