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NẾN HỒNG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1. Nhạc thiêng nhẹ vương trong đêm vắng dào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dạt như lời kinh dâng thiết tha. Lửa hồng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trên tay nguyện thắp sáng, hơi ấm lan tỏa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ngây ngất chan hòa. Chiếu soi bóng đêm lạnh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lùng cho điệp trùng lời ca dâng hiến. Mẹ ghé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mắt soi ánh thiên đường chan chứa ân tình.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Lặng nghe hương kinh thắp muôn phương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khúc yêu thương ru giấc miên trường.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NẾN HỒNG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Như ngọn nến hồng này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trao dâng nồng ấm. Như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đóa quỳnh tận hồn sâu vang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chúc. Con ngước trông lên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ánh sao rung nhẹ. Xin chắp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đôi tay nguyện cầu bước theo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NẾN HỒNG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Nửa khuya thoảng hương bay trong gió,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một loài hoa bừng nở bao ước mơ. Tựa vì sao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băng vừa xuống thế, rung cánh mơ huyền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trong trắng tinh tuyền, đóa hoa giữa đêm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âm thầm trao một lời nhủ khuyên tin mến.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Hồn náo nức mơ bóng thiên đình như đóa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hoa quỳnh, dù dương gian khuya khoắt điêu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linh khúc tôn vinh dâng kính danh 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NẾN HỒNG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Như ngọn nến hồng này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trao dâng nồng ấm. Như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đóa quỳnh tận hồn sâu vang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ngợi chúc. Con ngước trông lên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ánh sao rung nhẹ. Xin chắp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đôi tay nguyện cầu bước theo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