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Chúa đã ban mỗi người một khả năng tựa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như nén bạc. Có kẻ được năm nén người hai nén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hoặc chỉ có một. Chúng ta phải chăm chuyên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biết cách làm gấp bội phần hơn đẹp Thánh Ý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Chúa gởi trao. Hãy nêu cao tinh thần người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đầy tớ được năm nén bạc. Cũng như người hai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họ luôn biết hoàn tất trách nhiệm. Chớ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chôn vùi cất giấu giống như kẻ đã nhận một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thật đáng lãnh muôn trách phạt.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1. Phàm ai trung tín trong việc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nhỏ thì Chúa sẽ chúc phúc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thưởng công sắp đặt người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trong việc lớn. Mọi ân thiêng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do Chúa tặng ban để cho ta tạo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ích sinh lợi mà dâng kính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Chúa đã ban mỗi người một khả năng tựa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như nén bạc. Có kẻ được năm nén người hai nén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hoặc chỉ có một. Chúng ta phải chăm chuyên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biết cách làm gấp bội phần hơn đẹp Thánh Ý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Chúa gởi trao. Hãy nêu cao tinh thần người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đầy tớ được năm nén bạc. Cũng như người hai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họ luôn biết hoàn tất trách nhiệm. Chớ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chôn vùi cất giấu giống như kẻ đã nhận một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thật đáng lãnh muôn trách phạt.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Đừng hư thân sống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lười biếng mà buông câu trách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móc chê bai ân huệ chủ trao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quá ít. Vì ai đang có sẽ được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thêm kẻ tay không thì dầu có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gì đều cũng lấy mất.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Chúa đã ban mỗi người một khả năng tựa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như nén bạc. Có kẻ được năm nén người hai nén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hoặc chỉ có một. Chúng ta phải chăm chuyên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biết cách làm gấp bội phần hơn đẹp Thánh Ý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Chúa gởi trao. Hãy nêu cao tinh thần người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đầy tớ được năm nén bạc. Cũng như người hai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họ luôn biết hoàn tất trách nhiệm. Chớ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chôn vùi cất giấu giống như kẻ đã nhận một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thật đáng lãnh muôn trách phạt.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3. Nhiều khi con bước trong lầm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lỡ mà vung tay lãng phí tiêu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hoang nén bạc Ngài trao gửi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đến. Thì cho con mau chóng đổi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thay dùng những nén bạc có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hôm nay tạo nên phúc đức.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NÉN BẠC CHO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Chúa đã ban mỗi người một khả năng tựa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như nén bạc. Có kẻ được năm nén người hai nén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hoặc chỉ có một. Chúng ta phải chăm chuyên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biết cách làm gấp bội phần hơn đẹp Thánh Ý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Chúa gởi trao. Hãy nêu cao tinh thần người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đầy tớ được năm nén bạc. Cũng như người hai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họ luôn biết hoàn tất trách nhiệm. Chớ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chôn vùi cất giấu giống như kẻ đã nhận một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nén thật đáng lãnh muôn trách phạt.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Thiên Lý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