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Này từng giọt rượu nho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từng tấm bánh miến, chúng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Chúa nhân hiền.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ngàn trầm thơm tho,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kinh hòa khúc hát mới,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vui nhận với trọn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Tiến dâng bánh vẹn tuyền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tinh hoa muôn nương lúa,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công lao nhân thế. Cúi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Chúa cực lành nhận cho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trở thành, thành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thiêng nuôi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Này từng giọt rượu nho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từng tấm bánh miến, chúng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Chúa nhân hiền.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ngàn trầm thơm tho,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kinh hòa khúc hát mới,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vui nhận với trọn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Tiến dâng chén rượu này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do bao cây nho quí và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lao của nhân thế. Cúi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cực lành nhận cho và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thành, của uống thiêng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liêng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Này từng giọt rượu nho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từng tấm bánh miến, chúng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Chúa nhân hiền.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ngàn trầm thơm tho,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kinh hòa khúc hát mới,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vui nhận với trọn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Sấp mình trước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tâm ăn năn thống hối,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con khiêm cung kêu khấn.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mong lễ mọn này làm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Chúa hằng ngày, tỏa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như hương trầm bay.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TỪNG GIỌT RƯỢU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Này từng giọt rượu nho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từng tấm bánh miến, chúng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Chúa nhân hiền.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ngàn trầm thơm tho,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kinh hòa khúc hát mới,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vui nhận với trọn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