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Này Trinh Nữ, hãy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mừng Danh Thánh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Chúa. Danh Thánh Người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uy linh, cao cả vô song.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Hôm nay chúng con hòa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câu hát mừng kính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nhân, nay trên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quốc được hạnh phúc với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Này Trinh Nữ, hãy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mừng Danh Thánh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Chúa. Danh Thánh Người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uy linh, cao cả vô song.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Mong ơn Thánh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xin Chúa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xuống phúc ân để đoàn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Chúa quy tụ với các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TRINH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Này Trinh Nữ, hãy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ca mừng Danh Thánh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Chúa. Danh Thánh Người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uy linh, cao cả vô song.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