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 DÒNG DÕI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Này là dòng dõi những người đi tìm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Đây là dòng dõi những người đi tìm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Bước chân hiên ngang đi trong niềm tin vững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vàng. Miệng hát ca vang vang những lời ngợi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khen Chúa. Miệt mài cuộc sống tháng ngày đi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tìm Chúa. Âm thầm lặng lẽ suốt đời đi tìm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Biết đem hy sinh dâng trong tình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hiến mình. Dù khó nguy gian lao vẫn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sắt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Bảo Tịnh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 DÒNG DÕI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Ai sẽ được lên núi Chúa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Nhà Ngài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vui sướng. Đó chính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công chính tâm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trắng trong vô ngần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vương mùi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Bảo Tịnh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 DÒNG DÕI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Này là dòng dõi những người đi tìm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Đây là dòng dõi những người đi tìm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Bước chân hiên ngang đi trong niềm tin vững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vàng. Miệng hát ca vang vang những lời ngợi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khen Chúa. Miệt mài cuộc sống tháng ngày đi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tìm Chúa. Âm thầm lặng lẽ suốt đời đi tìm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Biết đem hy sinh dâng trong tình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hiến mình. Dù khó nguy gian lao vẫn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sắt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Bảo Tịnh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 DÒNG DÕI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Hỡi cửa đền hãy nhấc lên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để Vua hiển vinh Ngài ngự vào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thăm viếng. Vua vinh hiển là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ai đó? Chính là Chúa Tể vũ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hoàn Thượng Đế của lòng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Bảo Tịnh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 DÒNG DÕI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Này là dòng dõi những người đi tìm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Đây là dòng dõi những người đi tìm Chúa.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Bước chân hiên ngang đi trong niềm tin vững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vàng. Miệng hát ca vang vang những lời ngợi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khen Chúa. Miệt mài cuộc sống tháng ngày đi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tìm Chúa. Âm thầm lặng lẽ suốt đời đi tìm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Biết đem hy sinh dâng trong tình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hiến mình. Dù khó nguy gian lao vẫn một niềm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sắt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Bảo Tịnh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