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Này là rượu nho và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đây là từng tấm bánh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thơm, xin dâng lên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trước tòa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khoan dung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nhận lễ con dâng, ban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ơn thiêng phù giúp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dân,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2. Trọn cuộc đời con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cùng với niềm hạnh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phúc sớm hôm, xin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lên trước tòa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khoan dung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nhận lễ con dâng, ban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ơn thiêng phù giúp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dân,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Bạn bè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cùng mỗi người thuộc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lối xóm con, xin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trước tòa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khoan dung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nhận lễ con dâng, ban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ơn thiêng phù giúp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dân,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4. Người thù nghịch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con và bao người tình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nghĩa với con xin dâng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lên trước tòa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khoan dung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nhận lễ con dâng, ban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ơn thiêng phù giúp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dân,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5. Đồng bào của con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 mỗi người thuộc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mỗi sắc dân xin dâng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trước tòa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LÀ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Xin khoan dung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nhận lễ con dâng, ban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ơn thiêng phù giúp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muôn dân, Chúa 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