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Này đời con ví như thuyền nan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trên sóng nước trôi. Sóng nước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trôi song có dập vùi dẫu khó nguy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nhiều. Thì đời con vẫn luôn bình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yên hát ca triền mien. Vì đời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đã luôn có Chúa bên con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thuyền.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sẽ qua đi những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hiền hòa. Ngày vui hiền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hòa ngát tình yêu bao la.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sẽ qua đi những quãng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buồn đau. Quãng đời buồn đau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có Chúa không u sầu.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Một đời con sống trên trần gian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lỗi vấn vương. Chúa xót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vấn vương kia rồi sẽ như mây trời.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Mây hồng ân Chúa ban đầy vơi bước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thảnh thơi. Này bàn tay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dẫn lối con trong cuộc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sẽ qua đi những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hiền hòa. Ngày vui hiền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hòa ngát tình yêu bao la.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sẽ qua đi những quãng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buồn đau. Quãng đời buồn đau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có Chúa không u sầu.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3. Lụy trần gian kiếp con lầm than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nước mắt chứa chan. Chúa ân ban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giúp con trên đời khó nguy muôn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vàn. Thuyền đời con Chúa ơi nhiều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phen đã như dở dang. Ngài ủi an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dìu đưa tay lái cho con vững vàng.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sẽ qua đi những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hiền hòa. Ngày vui hiền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hòa ngát tình yêu bao la.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sẽ qua đi những quãng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buồn đau. Quãng đời buồn đau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có Chúa không u sầu.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Tìm về quê biết khi nào con xa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thoát bến mê. Thoát bến mê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đưa con về hết bao ê chề. Ngày và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đêm thiết tha nguyện dâng tiếng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cầu xin. Một niềm tin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giây phút lãng quên câu thề.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NÀY ĐỜI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sẽ qua đi những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vui hiền hòa. Ngày vui hiền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hòa ngát tình yêu bao la.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sẽ qua đi những quãng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buồn đau. Quãng đời buồn đau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có Chúa không u sầu.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