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sướng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ca mừng Mẹ vinh hiển,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nhân ái, Là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đình ngàn đời, Là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chuyển muôn ơn xuống cho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Mẹ đẹp như đoá hoa hồng toả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ngàn hương, Mẹ như ánh sao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Mai soi lối cho trần gian. Mẹ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là như cửa Thiên đình mở rộng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luôn, Đoàn con đến nương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thân, Mẹ chở che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sướng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ca mừng Mẹ vinh hiển,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nhân ái, Là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đình ngàn đời, Là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chuyển muôn ơn xuống cho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Từ ngàn xưa Chúa Thiên đình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dủ thương Chọn Trinh Nữ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khiêm cung nên Mẫu Thân hiển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vinh. Từ trời cao cúi xin Mẹ toả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hồng ân Phù giúp chúng con luôn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không nhiễm vương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sướng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ca mừng Mẹ vinh hiển,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nhân ái, Là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đình ngàn đời, Là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chuyển muôn ơn xuống cho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3. Mẹ ủi an những tâm hồn nặng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sầu đau, Mẹ nên chốn nương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thân cho hết những tội nhân. Mẹ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cầu cho giáo dân được vững niềm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tin, Mẹ vinh sáng cao quang như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ánh trăng diệu huyền.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sướng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ca mừng Mẹ vinh hiển,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nhân ái, Là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đình ngàn đời, Là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chuyển muôn ơn xuống cho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4. Mẹ đồng công cứu nhân loại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khỏi truỵ sa, Mẹ ban phát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 cho những ai thành tâm. Này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đoàn con trước ngai Mẹ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hoà ca Ngợi khen Đức Trinh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Vương, lòng mến thương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ĐOÀN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con sướng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ca mừng Mẹ vinh hiển,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nhân ái, Là vinh quang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đình ngàn đời, Là máng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chuyển muôn ơn xuống cho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