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DÂN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Này dân Sion! Chúa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sắp tới. Ngươi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hãy ra chào đón Chúa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đến cứu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DÂN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1. Ai đã vào sa mạc xem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ngàn lau phất phới. Ai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đã lên đồi vắng xem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bóng người xa hoa?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DÂN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Này dân Sion! Chúa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sắp tới. Ngươi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hãy ra chào đón Chúa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đến cứu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DÂN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Quanh co uốn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ngay. Gồ ghề san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phẳng. Hố sâu lấp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đầy. Nơi cao phải bạt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xuống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DÂN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Này dân Sion! Chúa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sắp tới. Ngươi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hãy ra chào đón Chúa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đến cứu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