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1. Chúa đã chọn con giữa bao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người dù con mọn hèn, dù đời con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nào có đáng chi. Cho con được ở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với Ngài, cho con theo bước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chân Ngài, đến mọi người ở mọi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nơi, dù cùng trời hay ngàn khơi.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Xin Chúa thương chỉ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dạy con đi, đi theo lối đường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Mong bước chân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ra đi trở thành nhân chứng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2. Chúa đã dủ thương dẫn con đi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từng bước trong đời, dù gian khó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mù khơi bủa vây. Sai con đi giữa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cuộc đời, sai con đi giữa muôn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người để người người thấy tình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yêu Ngài đã ban bao huyền siêu.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Xin Chúa thương chỉ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dạy con đi, đi theo lối đường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Mong bước chân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ra đi trở thành nhân chứng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3. Mong cho đời con mãi sắt son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giữ câu ước hẹn dù tình con nhiều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phen úa phai. Cho con trung tín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với Ngài, vui tươi ngay giữa u hoài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rạng ngời ngay giữa khổ đau càng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đậm đà mối tình sâu.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Xin Chúa thương chỉ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dạy con đi, đi theo lối đường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Mong bước chân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ra đi trở thành nhân chứng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4. Cánh đồng vàng tươi lúa chín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thơm chờ tay người gặt, Ngài lên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tiếng gọi con dấn thân. Sai con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đi giữa gian trần, sai con rao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giảng Tin Mừng cho mọi người ở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gần xa, để cuộc đời sẽ nở hoa.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CON XIN ĐẾN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Xin Chúa thương chỉ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dạy con đi, đi theo lối đường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 Này con xin đến để thi hành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Ngài, Ngài ơi! Mong bước chân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ra đi trở thành nhân chứng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