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Này con xin đến Chúa ơi,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ơi! Này con xin đến, con xin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ơi! Con xin đến dâng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trót cả cuộc đời, dâng Chúa trót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 tâm hồn, Chúa ơi này con đây.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không ưa lễ vật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 sinh, lễ vật tinh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tuyền. Chúa chỉ ưa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bản thân con.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Này con xin đến Chúa ơi,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ơi! Này con xin đến, con xin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ơi! Con xin đến dâng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trót cả cuộc đời, dâng Chúa trót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 tâm hồn, Chúa ơi này con đây.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yêu con mối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la cao vời khôn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lường. Chúa muốn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trọn thân con.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Này con xin đến Chúa ơi,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ơi! Này con xin đến, con xin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ơi! Con xin đến dâng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trót cả cuộc đời, dâng Chúa trót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 tâm hồn, Chúa ơi này con đây.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Thuở xa xưa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kêu con đáp trả ân tình.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muốn con tháng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tin yêu. Chúa ơi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Này con xin đến Chúa ơi,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ơi! Này con xin đến, con xin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ơi! Con xin đến dâng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trót cả cuộc đời, dâng Chúa trót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 tâm hồn, Chúa ơi này con đây.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Giữa đêm thâu tiếng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ngân vang thấu tận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lòng. Kíp đến đây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gần bên Cha.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Này con xin đến Chúa ơi,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ơi! Này con xin đến, con xin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ơi! Con xin đến dâng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trót cả cuộc đời, dâng Chúa trót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 tâm hồn, Chúa ơi này con đây.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ơi này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