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CON XIN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Này con xin dâng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Ba Ngôi tất cả đời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con. Nguyện xin Ba Ngôi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 Chúa khấn ban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muôn ơn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Lan Thanh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CON XIN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1. Con thành tâm tiến dâng trót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cả xác hồn, chung ngàn muôn khó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khăn với ngàn sầu thương cay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đắng. Xin lòng Chúa xót thương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xóa tan u buồn, cho hồn con sống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vui giữa đời đầy bao đau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Lan Thanh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CON XIN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Này con xin dâng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Ba Ngôi tất cả đời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con. Nguyện xin Ba Ngôi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 Chúa khấn ban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muôn ơn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Lan Thanh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CON XIN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Con nguyện xin Chúa thương giúp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trong đời, trung thành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luôn, tránh mọi bợn nhơ tội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lỗi. Con nguyện xin Chúa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giúp con trong đời, trung thành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Chúa luôn, hướng về ngày mai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an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Lan Thanh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CON XIN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Này con xin dâng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Ba Ngôi tất cả đời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con. Nguyện xin Ba Ngôi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 Chúa khấn ban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muôn ơn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Lan Thanh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