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CON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1. Máu chiên bò Cha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chẳng muốn. Lễ toàn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thiêu Cha không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nhận.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CON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Này con xin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ơi để thực thi ý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CON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2. Tấm thân này Cha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tạo tác. Ý định Cha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xin tuân 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CON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Này con xin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ơi để thực thi ý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CON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3. Chén Cha truyền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phải uống. Trót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đời Con xin vâng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phục.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CON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Này con xin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ơi để thực thi ý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CON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4. Hiến thân mình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trên thập giá. Những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cầu mong Cha vui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CON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Này con xin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ơi để thực thi ý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