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NÀY CHÍNH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Này chính Chúa đã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sai tôi đi. Sai tôi đi loan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báo Tin Mừng. Này chính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Chúa đã thánh hiến tôi.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Sai tôi đi Ngài sai tôi đi.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Nguyễn Đức Tuấn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NÀY CHÍNH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1. Sai tôi đến với người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nghèo khó. Sai tôi đến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với người lao tù. Mang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Tin Mừng giải thoát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Thiên Chúa đã cứu tôi.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Nguyễn Đức Tuấn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NÀY CHÍNH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Này chính Chúa đã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sai tôi đi. Sai tôi đi loan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báo Tin Mừng. Này chính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Chúa đã thánh hiến tôi.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Sai tôi đi Ngài sai tôi đi.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Nguyễn Đức Tuấn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NÀY CHÍNH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2. Sai tôi đến với người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than khóc. Sai tôi đến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với người âu sầu. Mang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Tin Mừng an ủi Thiên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Chúa đã cứu tôi.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Nguyễn Đức Tuấn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NÀY CHÍNH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Này chính Chúa đã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sai tôi đi. Sai tôi đi loan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báo Tin Mừng. Này chính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Chúa đã thánh hiến tôi.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Sai tôi đi Ngài sai tôi đi.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Nguyễn Đức Tuấn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NÀY CHÍNH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3. Sai tôi đến với người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đau yếu. Sai tôi đến với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người thất vọng. Mang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Tin Mừng chân lý Thiên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Chúa đã cứu tôi.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Nguyễn Đức Tuấn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NÀY CHÍNH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Này chính Chúa đã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sai tôi đi. Sai tôi đi loan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báo Tin Mừng. Này chính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Chúa đã thánh hiến tôi.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Sai tôi đi Ngài sai tôi đi.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Nguyễn Đức Tuấn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NÀY CHÍNH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4. Sai tôi đến với người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tội lỗi. Sai tôi đến với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người lao nhọc. Mang Tin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Mừng cứu rỗi Thiên Chúa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đã cứu tôi.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Nguyễn Đức Tuấn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NÀY CHÍNH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Này chính Chúa đã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sai tôi đi. Sai tôi đi loan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báo Tin Mừng. Này chính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Chúa đã thánh hiến tôi.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Sai tôi đi Ngài sai tôi đi.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Nguyễn Đức Tuấn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NÀY CHÍNH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5. Sai tôi đến với người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muôn nước. Sai tôi đến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với mọi dân tộc. Mang Tin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Mừng ân phúc Thiên Chúa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đã cứu tôi.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Nguyễn Đức Tuấn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NÀY CHÍNH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Này chính Chúa đã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sai tôi đi. Sai tôi đi loan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báo Tin Mừng. Này chính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Chúa đã thánh hiến tôi.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Sai tôi đi Ngài sai tôi đi.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Nguyễn Đức Tuấn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